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882" y="-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7B845C-7744-AFCD-F07C-C15F9FF1A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660D40-BC31-2ED4-E231-3DF216566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7C39B3-6571-F68E-ED63-B78C404E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80DD58-5AF7-2C1B-4B1D-5CFB44121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6A0C48-F144-252F-ADE9-24C9CFE64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760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8C82E5-89B4-370A-7361-175101634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99D4C7-357B-B4B9-F67E-8B86AD838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2379F4-C9DD-4955-18CD-6EC44E79F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2B4EEB-05E6-FEFA-E545-DE082B998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B51FA-F0AF-CA43-75D1-1F37432A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59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8A085C-48C3-20D5-284A-6B2CC5707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2B4BAB-B9AC-7CE0-69BE-CACE8C533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BFF38F-BF2C-6A4A-CA55-20F7D7BF0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892445-B13E-F68B-7C42-D20BD911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46996-1B57-8302-4511-AB18A020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08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E9030-7E61-9657-C78C-D15E4A50D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FD4630-B503-FDEC-E9A8-1E3EB88FA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461859-CD4E-D58C-5EF1-C0926B37B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91652C-1D88-EF83-8F66-C9A359CA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869E09-FC9F-57D4-F648-BE148FEDD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362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07B652-FF24-C78C-9EE1-B62D60DE3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988B4E-4004-D35F-F369-8E0951CAC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5B84FB-C425-B369-39CD-5BC9B206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6CF633-D6E4-61FB-9D58-02FB582A0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21247E-6949-AACD-078E-2B93B94B3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720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F7B326-C7E9-64D5-195B-471EE15A4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F196D3-2F79-71DD-361D-CF0C0C136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928C5A-3AA8-FE79-3A05-E9ACA73E9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645B2C-A680-5E89-134F-1C4C2825D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DF6ADE-5F7E-8C58-98CD-6813B35D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98C737-F3E1-A6E3-BF47-3425D07A3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000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074178-E4E2-30E5-B767-1684B36CC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24FABB-66C7-FA14-EBC9-B1BC69370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400521-96E3-EA98-0728-3ED6401A6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659C426-DB3D-6993-BC92-F1BB1CDE14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AFD0E06-6BA0-FA11-5EB5-7CEEDB1CB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D0A4C19-A84D-800D-64C3-58DEF2B5F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A21056-0178-3F34-1A5B-B6D50D32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0921800-0E8A-C3F2-E454-CA50423DF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01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7D9D1-2950-B288-323C-6873D3674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F1A711-A6F7-37F3-FDB3-FFBBBC86E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D13D36-2F0D-2321-796F-1B0471C36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16D97C5-7146-5993-AE79-24F5CDF7A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88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C39C64-9EFA-0281-19BA-EABA0C461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2CC9B88-2893-15A7-2781-27C79D1C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F86A4E-B1AA-1721-7F16-F9167DC5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42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26AD25-A271-557A-9E9E-60DDD51D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4C557D-0C2B-8863-14D4-543217C4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2DF00D-2762-414D-43D8-62A412777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E986A-EA90-7F36-DFC0-68D2605F8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846D20-10B9-AB6F-E7C4-B339D6A9B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8F1BAF-D31F-9BA4-C1F6-6DAB2883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108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70348-E850-77EC-35B1-C30FE67EB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3E349E6-4CA9-2437-52AE-806621F85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98AE61-9FE8-7C3A-484D-71BFC8D10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31E805-9BA8-2B78-E458-04C82CBF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A35EDD-6CB3-F3EE-AF02-215AE799A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B05C32-FB8C-AC8E-19A6-EE6D17F2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64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1B70C72-746A-28FC-892A-E33CB857A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BD6234-4A99-C3A8-6E77-0DDC73E42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6A22CA-7E59-572F-AD88-4D5BF19E1A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AAC735-2138-4E85-AF13-245F07F9893A}" type="datetimeFigureOut">
              <a:rPr lang="zh-CN" altLang="en-US" smtClean="0"/>
              <a:t>2025/2/2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27FD5-042D-A9C2-93F3-3A671261BA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A5E76D-A1F7-AEE4-2BCB-8219FE3AA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983E2D-57A0-491D-9A26-C0D89F4B9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8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图示&#10;&#10;描述已自动生成">
            <a:extLst>
              <a:ext uri="{FF2B5EF4-FFF2-40B4-BE49-F238E27FC236}">
                <a16:creationId xmlns:a16="http://schemas.microsoft.com/office/drawing/2014/main" id="{545517C1-A4DA-C4D3-9DD4-2CAFF57B5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46" y="0"/>
            <a:ext cx="10722308" cy="6858000"/>
          </a:xfrm>
          <a:prstGeom prst="rect">
            <a:avLst/>
          </a:prstGeom>
        </p:spPr>
      </p:pic>
      <p:pic>
        <p:nvPicPr>
          <p:cNvPr id="8" name="图片 7" descr="图片包含 图示&#10;&#10;描述已自动生成">
            <a:extLst>
              <a:ext uri="{FF2B5EF4-FFF2-40B4-BE49-F238E27FC236}">
                <a16:creationId xmlns:a16="http://schemas.microsoft.com/office/drawing/2014/main" id="{6FAB7BC6-2516-45F7-BAE7-5DDABE44C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75" b="56608"/>
          <a:stretch/>
        </p:blipFill>
        <p:spPr>
          <a:xfrm>
            <a:off x="3871078" y="989798"/>
            <a:ext cx="5792687" cy="2975811"/>
          </a:xfrm>
          <a:prstGeom prst="rect">
            <a:avLst/>
          </a:prstGeom>
        </p:spPr>
      </p:pic>
      <p:pic>
        <p:nvPicPr>
          <p:cNvPr id="9" name="图片 8" descr="图片包含 图示&#10;&#10;描述已自动生成">
            <a:extLst>
              <a:ext uri="{FF2B5EF4-FFF2-40B4-BE49-F238E27FC236}">
                <a16:creationId xmlns:a16="http://schemas.microsoft.com/office/drawing/2014/main" id="{8E89AD5C-1ED3-4BF6-C6E5-49EA68CA46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45" t="33427" r="23713" b="42011"/>
          <a:stretch/>
        </p:blipFill>
        <p:spPr>
          <a:xfrm>
            <a:off x="8460606" y="2191648"/>
            <a:ext cx="1561989" cy="1687334"/>
          </a:xfrm>
          <a:prstGeom prst="rect">
            <a:avLst/>
          </a:prstGeom>
        </p:spPr>
      </p:pic>
      <p:pic>
        <p:nvPicPr>
          <p:cNvPr id="11" name="图片 10" descr="图片包含 徽标&#10;&#10;描述已自动生成">
            <a:extLst>
              <a:ext uri="{FF2B5EF4-FFF2-40B4-BE49-F238E27FC236}">
                <a16:creationId xmlns:a16="http://schemas.microsoft.com/office/drawing/2014/main" id="{F3D30843-E155-D0E3-C3E2-601BA98B98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5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91CC8-E626-0B85-CEFD-883D515E1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图示&#10;&#10;描述已自动生成">
            <a:extLst>
              <a:ext uri="{FF2B5EF4-FFF2-40B4-BE49-F238E27FC236}">
                <a16:creationId xmlns:a16="http://schemas.microsoft.com/office/drawing/2014/main" id="{2E4F086A-193F-8609-85D1-21121C27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46" y="0"/>
            <a:ext cx="10722308" cy="6858000"/>
          </a:xfrm>
          <a:prstGeom prst="rect">
            <a:avLst/>
          </a:prstGeom>
        </p:spPr>
      </p:pic>
      <p:pic>
        <p:nvPicPr>
          <p:cNvPr id="8" name="图片 7" descr="图片包含 图示&#10;&#10;描述已自动生成">
            <a:extLst>
              <a:ext uri="{FF2B5EF4-FFF2-40B4-BE49-F238E27FC236}">
                <a16:creationId xmlns:a16="http://schemas.microsoft.com/office/drawing/2014/main" id="{50C13022-4839-4C6B-024A-B70DDF2D0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75" b="56608"/>
          <a:stretch/>
        </p:blipFill>
        <p:spPr>
          <a:xfrm>
            <a:off x="3871078" y="989798"/>
            <a:ext cx="5792687" cy="2975811"/>
          </a:xfrm>
          <a:prstGeom prst="rect">
            <a:avLst/>
          </a:prstGeom>
        </p:spPr>
      </p:pic>
      <p:pic>
        <p:nvPicPr>
          <p:cNvPr id="11" name="图片 10" descr="图片包含 徽标&#10;&#10;描述已自动生成">
            <a:extLst>
              <a:ext uri="{FF2B5EF4-FFF2-40B4-BE49-F238E27FC236}">
                <a16:creationId xmlns:a16="http://schemas.microsoft.com/office/drawing/2014/main" id="{57DD6321-AC00-ECE1-E4A9-32A73E16B8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41"/>
          <a:stretch/>
        </p:blipFill>
        <p:spPr>
          <a:xfrm>
            <a:off x="7420635" y="1635246"/>
            <a:ext cx="2842591" cy="246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975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69D08C-644A-2774-D587-59BFB03FE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图示&#10;&#10;描述已自动生成">
            <a:extLst>
              <a:ext uri="{FF2B5EF4-FFF2-40B4-BE49-F238E27FC236}">
                <a16:creationId xmlns:a16="http://schemas.microsoft.com/office/drawing/2014/main" id="{36E4E9C3-3681-0DFD-C71B-2E000635B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46" y="0"/>
            <a:ext cx="10722308" cy="6858000"/>
          </a:xfrm>
          <a:prstGeom prst="rect">
            <a:avLst/>
          </a:prstGeom>
        </p:spPr>
      </p:pic>
      <p:pic>
        <p:nvPicPr>
          <p:cNvPr id="8" name="图片 7" descr="图片包含 图示&#10;&#10;描述已自动生成">
            <a:extLst>
              <a:ext uri="{FF2B5EF4-FFF2-40B4-BE49-F238E27FC236}">
                <a16:creationId xmlns:a16="http://schemas.microsoft.com/office/drawing/2014/main" id="{EB832E4F-366E-9358-D518-D63BB9177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75" b="56608"/>
          <a:stretch/>
        </p:blipFill>
        <p:spPr>
          <a:xfrm>
            <a:off x="3871078" y="989798"/>
            <a:ext cx="5792687" cy="2975811"/>
          </a:xfrm>
          <a:prstGeom prst="rect">
            <a:avLst/>
          </a:prstGeom>
        </p:spPr>
      </p:pic>
      <p:pic>
        <p:nvPicPr>
          <p:cNvPr id="12" name="图片 11" descr="游戏机里面的人物&#10;&#10;中度可信度描述已自动生成">
            <a:extLst>
              <a:ext uri="{FF2B5EF4-FFF2-40B4-BE49-F238E27FC236}">
                <a16:creationId xmlns:a16="http://schemas.microsoft.com/office/drawing/2014/main" id="{0D895CD1-696E-53B0-270F-9DD754819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943" y="2047759"/>
            <a:ext cx="3579719" cy="230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08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 K</dc:creator>
  <cp:lastModifiedBy>M K</cp:lastModifiedBy>
  <cp:revision>5</cp:revision>
  <dcterms:created xsi:type="dcterms:W3CDTF">2025-02-02T17:13:53Z</dcterms:created>
  <dcterms:modified xsi:type="dcterms:W3CDTF">2025-02-02T19:06:18Z</dcterms:modified>
</cp:coreProperties>
</file>

<file path=docProps/thumbnail.jpeg>
</file>